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Libre Baskerville" panose="02000000000000000000" pitchFamily="34" charset="0"/>
      <p:bold r:id="rId17"/>
    </p:embeddedFont>
    <p:embeddedFont>
      <p:font typeface="Libre Baskerville" panose="02000000000000000000" pitchFamily="34" charset="-122"/>
      <p:bold r:id="rId18"/>
    </p:embeddedFont>
    <p:embeddedFont>
      <p:font typeface="Libre Baskerville" panose="02000000000000000000" pitchFamily="34" charset="-120"/>
      <p:bold r:id="rId19"/>
    </p:embeddedFont>
    <p:embeddedFont>
      <p:font typeface="DM Sans" pitchFamily="34" charset="0"/>
      <p:bold r:id="rId20"/>
    </p:embeddedFont>
    <p:embeddedFont>
      <p:font typeface="DM Sans" pitchFamily="34" charset="-122"/>
      <p:bold r:id="rId21"/>
    </p:embeddedFont>
    <p:embeddedFont>
      <p:font typeface="DM Sans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1845</Words>
  <Application>WPS Presentation</Application>
  <PresentationFormat>On-screen Show (16:9)</PresentationFormat>
  <Paragraphs>176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Libre Baskerville</vt:lpstr>
      <vt:lpstr>Libre Baskerville</vt:lpstr>
      <vt:lpstr>Libre Baskerville</vt:lpstr>
      <vt:lpstr>DM Sans</vt:lpstr>
      <vt:lpstr>DM Sans</vt:lpstr>
      <vt:lpstr>DM Sans</vt:lpstr>
      <vt:lpstr>Libre Baskerville Light</vt:lpstr>
      <vt:lpstr>RomanS_IV25</vt:lpstr>
      <vt:lpstr>Libre Baskerville Light</vt:lpstr>
      <vt:lpstr>Libre Baskerville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6171- ABHISHEK PAL</cp:lastModifiedBy>
  <cp:revision>2</cp:revision>
  <dcterms:created xsi:type="dcterms:W3CDTF">2025-10-14T02:52:00Z</dcterms:created>
  <dcterms:modified xsi:type="dcterms:W3CDTF">2026-02-17T10:24:12Z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39C47E18277943BF9DD0D9EDF5AA89AA_13</vt:lpwstr>
  </property>
  <property fmtid="{D5CDD505-2E9C-101B-9397-08002B2CF9AE}" pid="3" name="KSOProductBuildVer">
    <vt:lpwstr>1033-12.2.0.23196</vt:lpwstr>
  </property>
</Properties>
</file>